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7" r:id="rId2"/>
    <p:sldId id="256" r:id="rId3"/>
    <p:sldId id="258" r:id="rId4"/>
    <p:sldId id="259" r:id="rId5"/>
  </p:sldIdLst>
  <p:sldSz cx="9144000" cy="6858000" type="screen4x3"/>
  <p:notesSz cx="6858000" cy="9144000"/>
  <p:custShowLst>
    <p:custShow name="corso power point" id="0">
      <p:sldLst>
        <p:sld r:id="rId2"/>
        <p:sld r:id="rId3"/>
        <p:sld r:id="rId4"/>
        <p:sld r:id="rId5"/>
      </p:sldLst>
    </p:custShow>
  </p:custShowLst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custShow id="0"/>
    <p:penClr>
      <a:srgbClr val="0000FF"/>
    </p:penClr>
  </p:showPr>
  <p:clrMru>
    <a:srgbClr val="FF99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9" autoAdjust="0"/>
    <p:restoredTop sz="94709" autoAdjust="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60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0645D8-9182-4DC3-BEDA-1EBAC0FECC99}" type="datetimeFigureOut">
              <a:rPr lang="it-IT" smtClean="0"/>
              <a:pPr/>
              <a:t>29/05/2008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36077F-083E-4501-8409-AE9EDA11EA14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E0F219-B4B6-48FF-905B-E50E637B3B01}" type="datetimeFigureOut">
              <a:rPr lang="it-IT" smtClean="0"/>
              <a:pPr/>
              <a:t>29/05/2008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50D620-0767-4FFA-9F3C-3633B81A2267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0D620-0767-4FFA-9F3C-3633B81A2267}" type="slidenum">
              <a:rPr lang="it-IT" smtClean="0"/>
              <a:pPr/>
              <a:t>3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6CF9C-D1C4-4DE5-88A7-6EEC4C85DDDE}" type="datetimeFigureOut">
              <a:rPr lang="it-IT" smtClean="0"/>
              <a:pPr/>
              <a:t>29/05/2008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E7D4C-40AC-4C0E-A3C6-FC1D8086BCD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6CF9C-D1C4-4DE5-88A7-6EEC4C85DDDE}" type="datetimeFigureOut">
              <a:rPr lang="it-IT" smtClean="0"/>
              <a:pPr/>
              <a:t>29/05/2008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E7D4C-40AC-4C0E-A3C6-FC1D8086BCD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6CF9C-D1C4-4DE5-88A7-6EEC4C85DDDE}" type="datetimeFigureOut">
              <a:rPr lang="it-IT" smtClean="0"/>
              <a:pPr/>
              <a:t>29/05/2008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E7D4C-40AC-4C0E-A3C6-FC1D8086BCD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6CF9C-D1C4-4DE5-88A7-6EEC4C85DDDE}" type="datetimeFigureOut">
              <a:rPr lang="it-IT" smtClean="0"/>
              <a:pPr/>
              <a:t>29/05/2008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E7D4C-40AC-4C0E-A3C6-FC1D8086BCD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6CF9C-D1C4-4DE5-88A7-6EEC4C85DDDE}" type="datetimeFigureOut">
              <a:rPr lang="it-IT" smtClean="0"/>
              <a:pPr/>
              <a:t>29/05/2008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E7D4C-40AC-4C0E-A3C6-FC1D8086BCD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6CF9C-D1C4-4DE5-88A7-6EEC4C85DDDE}" type="datetimeFigureOut">
              <a:rPr lang="it-IT" smtClean="0"/>
              <a:pPr/>
              <a:t>29/05/2008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E7D4C-40AC-4C0E-A3C6-FC1D8086BCD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6CF9C-D1C4-4DE5-88A7-6EEC4C85DDDE}" type="datetimeFigureOut">
              <a:rPr lang="it-IT" smtClean="0"/>
              <a:pPr/>
              <a:t>29/05/2008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E7D4C-40AC-4C0E-A3C6-FC1D8086BCD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6CF9C-D1C4-4DE5-88A7-6EEC4C85DDDE}" type="datetimeFigureOut">
              <a:rPr lang="it-IT" smtClean="0"/>
              <a:pPr/>
              <a:t>29/05/2008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E7D4C-40AC-4C0E-A3C6-FC1D8086BCD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6CF9C-D1C4-4DE5-88A7-6EEC4C85DDDE}" type="datetimeFigureOut">
              <a:rPr lang="it-IT" smtClean="0"/>
              <a:pPr/>
              <a:t>29/05/2008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E7D4C-40AC-4C0E-A3C6-FC1D8086BCD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6CF9C-D1C4-4DE5-88A7-6EEC4C85DDDE}" type="datetimeFigureOut">
              <a:rPr lang="it-IT" smtClean="0"/>
              <a:pPr/>
              <a:t>29/05/2008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E7D4C-40AC-4C0E-A3C6-FC1D8086BCD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6CF9C-D1C4-4DE5-88A7-6EEC4C85DDDE}" type="datetimeFigureOut">
              <a:rPr lang="it-IT" smtClean="0"/>
              <a:pPr/>
              <a:t>29/05/2008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E7D4C-40AC-4C0E-A3C6-FC1D8086BCD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D6CF9C-D1C4-4DE5-88A7-6EEC4C85DDDE}" type="datetimeFigureOut">
              <a:rPr lang="it-IT" smtClean="0"/>
              <a:pPr/>
              <a:t>29/05/2008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E7D4C-40AC-4C0E-A3C6-FC1D8086BCDC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All%20Users\Documenti\Musica\Musica%20campione\Sinfonia%20n.%209%20di%20Beethoven%20(Scherzo).wma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unset" dir="t"/>
            </a:scene3d>
            <a:sp3d extrusionH="57150" contourW="12700" prstMaterial="powder">
              <a:bevelB w="38100" h="38100"/>
              <a:extrusionClr>
                <a:schemeClr val="bg2">
                  <a:lumMod val="75000"/>
                </a:schemeClr>
              </a:extrusionClr>
              <a:contourClr>
                <a:schemeClr val="bg1"/>
              </a:contourClr>
            </a:sp3d>
          </a:bodyPr>
          <a:lstStyle/>
          <a:p>
            <a:r>
              <a:rPr lang="it-IT" dirty="0" err="1" smtClean="0"/>
              <a:t>Power</a:t>
            </a:r>
            <a:r>
              <a:rPr lang="it-IT" dirty="0" smtClean="0"/>
              <a:t> Point immagini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C000"/>
                </a:solidFill>
              </a:rPr>
              <a:t>Per inserire immagini si clicca su inserisci e poi ci sono varie didascalie dove si può inserire immagini prese dalla propria cartella o da internet</a:t>
            </a:r>
            <a:endParaRPr lang="it-IT" dirty="0">
              <a:solidFill>
                <a:srgbClr val="FFC000"/>
              </a:solidFill>
            </a:endParaRPr>
          </a:p>
        </p:txBody>
      </p:sp>
      <p:pic>
        <p:nvPicPr>
          <p:cNvPr id="1027" name="Picture 3" descr="C:\Documents and Settings\s0067\Impostazioni locali\Temporary Internet Files\Content.IE5\KZ6X0RCP\MCj04325890000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28927" y="3357562"/>
            <a:ext cx="2957524" cy="1828800"/>
          </a:xfrm>
          <a:prstGeom prst="rect">
            <a:avLst/>
          </a:prstGeom>
          <a:noFill/>
          <a:effectLst>
            <a:innerShdw blurRad="63500" dist="50800" dir="13500000">
              <a:prstClr val="black">
                <a:alpha val="50000"/>
              </a:prstClr>
            </a:innerShdw>
            <a:softEdge rad="63500"/>
          </a:effectLst>
        </p:spPr>
      </p:pic>
      <p:pic>
        <p:nvPicPr>
          <p:cNvPr id="6" name="Sinfonia n. 9 di Beethoven (Scherzo).wm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7929586" y="4643446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3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cmd type="call" cmd="stop">
                                      <p:cBhvr>
                                        <p:cTn id="12" dur="1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2" grpId="0"/>
      <p:bldP spid="2" grpId="1"/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 rot="19591483">
            <a:off x="4039183" y="3667440"/>
            <a:ext cx="4500016" cy="1752600"/>
          </a:xfrm>
        </p:spPr>
        <p:txBody>
          <a:bodyPr>
            <a:noAutofit/>
          </a:bodyPr>
          <a:lstStyle/>
          <a:p>
            <a:r>
              <a:rPr lang="it-IT" dirty="0" smtClean="0">
                <a:solidFill>
                  <a:srgbClr val="002060"/>
                </a:solidFill>
              </a:rPr>
              <a:t>Per cambiare layout si clicca su home e si va sulla didascalia per scegliere il tema desiderato</a:t>
            </a:r>
            <a:endParaRPr lang="it-IT" dirty="0">
              <a:solidFill>
                <a:srgbClr val="002060"/>
              </a:solidFill>
            </a:endParaRPr>
          </a:p>
        </p:txBody>
      </p:sp>
      <p:pic>
        <p:nvPicPr>
          <p:cNvPr id="4" name="Immagine 3" descr="buddh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2500306"/>
            <a:ext cx="3400425" cy="4357694"/>
          </a:xfrm>
          <a:prstGeom prst="rect">
            <a:avLst/>
          </a:prstGeom>
        </p:spPr>
      </p:pic>
      <p:sp>
        <p:nvSpPr>
          <p:cNvPr id="5" name="Titolo 4"/>
          <p:cNvSpPr>
            <a:spLocks noGrp="1"/>
          </p:cNvSpPr>
          <p:nvPr>
            <p:ph type="ctrTitle"/>
          </p:nvPr>
        </p:nvSpPr>
        <p:spPr>
          <a:xfrm>
            <a:off x="1371600" y="357167"/>
            <a:ext cx="7772400" cy="1470025"/>
          </a:xfrm>
        </p:spPr>
        <p:txBody>
          <a:bodyPr/>
          <a:lstStyle/>
          <a:p>
            <a:r>
              <a:rPr lang="it-IT" dirty="0" smtClean="0"/>
              <a:t>layout</a:t>
            </a:r>
            <a:endParaRPr lang="it-IT" dirty="0"/>
          </a:p>
        </p:txBody>
      </p:sp>
      <p:sp>
        <p:nvSpPr>
          <p:cNvPr id="6" name="Rettangolo 5"/>
          <p:cNvSpPr/>
          <p:nvPr/>
        </p:nvSpPr>
        <p:spPr>
          <a:xfrm>
            <a:off x="0" y="1"/>
            <a:ext cx="4572000" cy="646331"/>
          </a:xfrm>
          <a:prstGeom prst="rect">
            <a:avLst/>
          </a:prstGeom>
        </p:spPr>
        <p:txBody>
          <a:bodyPr>
            <a:spAutoFit/>
            <a:scene3d>
              <a:camera prst="orthographicFront">
                <a:rot lat="0" lon="600000" rev="0"/>
              </a:camera>
              <a:lightRig rig="threePt" dir="t"/>
            </a:scene3d>
          </a:bodyPr>
          <a:lstStyle/>
          <a:p>
            <a:r>
              <a:rPr lang="it-IT" dirty="0" smtClean="0"/>
              <a:t>http://www.stulfa.it/Grandi%20pensatori/</a:t>
            </a:r>
            <a:r>
              <a:rPr lang="it-IT" dirty="0" err="1" smtClean="0"/>
              <a:t>index.html</a:t>
            </a:r>
            <a:endParaRPr lang="it-IT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ctrTitle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r>
              <a:rPr lang="it-IT" dirty="0" smtClean="0"/>
              <a:t>presentazione</a:t>
            </a:r>
            <a:endParaRPr lang="it-IT" dirty="0"/>
          </a:p>
        </p:txBody>
      </p:sp>
      <p:sp>
        <p:nvSpPr>
          <p:cNvPr id="7" name="Sottotitolo 6"/>
          <p:cNvSpPr>
            <a:spLocks noGrp="1"/>
          </p:cNvSpPr>
          <p:nvPr>
            <p:ph type="subTitle" idx="1"/>
          </p:nvPr>
        </p:nvSpPr>
        <p:spPr>
          <a:xfrm>
            <a:off x="857224" y="4572008"/>
            <a:ext cx="6400800" cy="1752600"/>
          </a:xfrm>
        </p:spPr>
        <p:txBody>
          <a:bodyPr>
            <a:normAutofit fontScale="92500" lnSpcReduction="10000"/>
          </a:bodyPr>
          <a:lstStyle/>
          <a:p>
            <a:r>
              <a:rPr lang="it-IT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Con la presentazione </a:t>
            </a:r>
            <a:r>
              <a:rPr lang="it-IT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power</a:t>
            </a:r>
            <a:r>
              <a:rPr lang="it-IT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point</a:t>
            </a:r>
            <a:r>
              <a:rPr lang="it-IT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si può dare vita alle immagini inserendo delle animazioni per rendere 1 presentazione più interessante</a:t>
            </a:r>
            <a:endParaRPr lang="it-IT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01 0.04533  0.011 0.08667  0.028 0.11333  C 0.028 0.11467  0.055 0.15067  0.055 0.14933  C 0.07 0.16933  0.079 0.19733  0.079 0.22667  C 0.079 0.28533  0.044 0.332  0 0.33333  C -0.044 0.332  -0.079 0.28533  -0.079 0.22667  C -0.079 0.19733  -0.07 0.16933  -0.055 0.14933  C -0.055 0.15067  -0.028 0.11467  -0.028 0.11333  C -0.011 0.08667  -0.001 0.04533  0 0  Z" pathEditMode="relative" ptsTypes="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0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753600" cy="7315200"/>
          </a:xfrm>
          <a:prstGeom prst="rect">
            <a:avLst/>
          </a:prstGeom>
          <a:ln>
            <a:noFill/>
          </a:ln>
          <a:effectLst>
            <a:glow rad="139700">
              <a:schemeClr val="accent4">
                <a:satMod val="175000"/>
                <a:alpha val="40000"/>
              </a:schemeClr>
            </a:glow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03 -0.02533  0.007 -0.04933  0.015 -0.04933  C 0.024 -0.04933  0.027 -0.02533  0.03 0  C 0.034 0.028  0.037 0.056  0.047 0.056  C 0.056 0.056  0.059 0.028  0.063 0  C 0.065 -0.02533  0.069 -0.04933  0.078 -0.04933  C 0.086 -0.04933  0.09 -0.02533  0.093 0  C 0.096 0.028  0.1 0.056  0.109 0.056  C 0.118 0.056  0.125 0  0.125 0  C 0.128 -0.02533  0.131 -0.04933  0.14 -0.04933  C 0.149 -0.04933  0.152 -0.02533  0.155 0  C 0.159 0.028  0.162 0.056  0.172 0.056  C 0.181 0.056  0.184 0.028  0.187 0  C 0.191 -0.02533  0.194 -0.04933  0.203 -0.04933  C 0.211 -0.04933  0.215 -0.02533  0.218 0  C 0.221 0.028  0.225 0.056  0.234 0.056  C 0.243 0.056  0.246 0.028  0.25 0  E" pathEditMode="relative" ptsTypes="">
                                      <p:cBhvr>
                                        <p:cTn id="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Personalizzato 2">
      <a:dk1>
        <a:srgbClr val="000000"/>
      </a:dk1>
      <a:lt1>
        <a:srgbClr val="21222B"/>
      </a:lt1>
      <a:dk2>
        <a:srgbClr val="FF0000"/>
      </a:dk2>
      <a:lt2>
        <a:srgbClr val="00B050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Galassi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71</Words>
  <Application>Microsoft Office PowerPoint</Application>
  <PresentationFormat>Presentazione su schermo (4:3)</PresentationFormat>
  <Paragraphs>8</Paragraphs>
  <Slides>4</Slides>
  <Notes>1</Notes>
  <HiddenSlides>0</HiddenSlides>
  <MMClips>1</MMClips>
  <ScaleCrop>false</ScaleCrop>
  <HeadingPairs>
    <vt:vector size="6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  <vt:variant>
        <vt:lpstr>Presentazioni personalizzate</vt:lpstr>
      </vt:variant>
      <vt:variant>
        <vt:i4>1</vt:i4>
      </vt:variant>
    </vt:vector>
  </HeadingPairs>
  <TitlesOfParts>
    <vt:vector size="6" baseType="lpstr">
      <vt:lpstr>Tema di Office</vt:lpstr>
      <vt:lpstr>Power Point immagini</vt:lpstr>
      <vt:lpstr>layout</vt:lpstr>
      <vt:lpstr>presentazione</vt:lpstr>
      <vt:lpstr>Diapositiva 4</vt:lpstr>
      <vt:lpstr>corso power point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l y7iyyyyyyyyyyyyyyyyyyyyyyyyyyyyyyyyyyyyyyyyyyyyyyyyyyyyyyyyyyyyyyyyyyyyyyyyyyyyyyyyyyyyyyyyyy8</dc:title>
  <dc:creator>s0067</dc:creator>
  <cp:lastModifiedBy>s0067</cp:lastModifiedBy>
  <cp:revision>10</cp:revision>
  <dcterms:created xsi:type="dcterms:W3CDTF">2008-03-29T14:47:52Z</dcterms:created>
  <dcterms:modified xsi:type="dcterms:W3CDTF">2008-05-29T14:12:17Z</dcterms:modified>
</cp:coreProperties>
</file>